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9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1B6C-3A0E-4F8C-9C7B-F9106F9226E2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6A9F-406C-4E70-AA82-302F7D1A6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40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1B6C-3A0E-4F8C-9C7B-F9106F9226E2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6A9F-406C-4E70-AA82-302F7D1A6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88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1B6C-3A0E-4F8C-9C7B-F9106F9226E2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6A9F-406C-4E70-AA82-302F7D1A6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69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1B6C-3A0E-4F8C-9C7B-F9106F9226E2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6A9F-406C-4E70-AA82-302F7D1A6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58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1B6C-3A0E-4F8C-9C7B-F9106F9226E2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6A9F-406C-4E70-AA82-302F7D1A6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0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1B6C-3A0E-4F8C-9C7B-F9106F9226E2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6A9F-406C-4E70-AA82-302F7D1A6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70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1B6C-3A0E-4F8C-9C7B-F9106F9226E2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6A9F-406C-4E70-AA82-302F7D1A6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371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1B6C-3A0E-4F8C-9C7B-F9106F9226E2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6A9F-406C-4E70-AA82-302F7D1A6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847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1B6C-3A0E-4F8C-9C7B-F9106F9226E2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6A9F-406C-4E70-AA82-302F7D1A6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4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1B6C-3A0E-4F8C-9C7B-F9106F9226E2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6A9F-406C-4E70-AA82-302F7D1A6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429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1B6C-3A0E-4F8C-9C7B-F9106F9226E2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6A9F-406C-4E70-AA82-302F7D1A6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10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01B6C-3A0E-4F8C-9C7B-F9106F9226E2}" type="datetimeFigureOut">
              <a:rPr kumimoji="1" lang="ja-JP" altLang="en-US" smtClean="0"/>
              <a:t>2021/10/1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C6A9F-406C-4E70-AA82-302F7D1A6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63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4763"/>
            <a:ext cx="9144000" cy="76517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-235080" y="80264"/>
            <a:ext cx="8742362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ja-JP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ケンコム利用登録方法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96" y="1533337"/>
            <a:ext cx="8938207" cy="520302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02896" y="913832"/>
            <a:ext cx="8135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お手元に、「スマートフォン」と「健康保険証」をご準備ください。</a:t>
            </a:r>
            <a:endParaRPr kumimoji="1" lang="ja-JP" altLang="en-US" sz="2000" b="1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782" y="91913"/>
            <a:ext cx="222885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09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15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SUNSTAR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田口 智基 Tomoki Taguchi</dc:creator>
  <cp:lastModifiedBy>田口 智基 Tomoki Taguchi</cp:lastModifiedBy>
  <cp:revision>37</cp:revision>
  <dcterms:created xsi:type="dcterms:W3CDTF">2021-09-27T03:40:22Z</dcterms:created>
  <dcterms:modified xsi:type="dcterms:W3CDTF">2021-10-01T08:09:23Z</dcterms:modified>
</cp:coreProperties>
</file>